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2E940-8B72-46A8-B315-32CF56D889B8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389472-1901-4B2E-BACC-A3BF129BFF34}">
      <dgm:prSet phldrT="[Text]"/>
      <dgm:spPr/>
      <dgm:t>
        <a:bodyPr/>
        <a:lstStyle/>
        <a:p>
          <a:r>
            <a:rPr lang="en-US" b="1" dirty="0"/>
            <a:t>Co-Chairs</a:t>
          </a:r>
        </a:p>
        <a:p>
          <a:r>
            <a:rPr lang="en-US" dirty="0"/>
            <a:t>1 Representative from National Center for Health Statistics </a:t>
          </a:r>
          <a:r>
            <a:rPr lang="en-US" b="1" dirty="0"/>
            <a:t>(NCHS)</a:t>
          </a:r>
        </a:p>
      </dgm:t>
    </dgm:pt>
    <dgm:pt modelId="{B4FE350A-8B7C-4C4B-9079-9A53585D8E3F}" type="parTrans" cxnId="{AD24B19C-E68B-4A1B-B3C1-950D286DE61C}">
      <dgm:prSet/>
      <dgm:spPr/>
      <dgm:t>
        <a:bodyPr/>
        <a:lstStyle/>
        <a:p>
          <a:endParaRPr lang="en-US"/>
        </a:p>
      </dgm:t>
    </dgm:pt>
    <dgm:pt modelId="{53191DD7-D7C1-4294-B717-DBCC50701064}" type="sibTrans" cxnId="{AD24B19C-E68B-4A1B-B3C1-950D286DE61C}">
      <dgm:prSet/>
      <dgm:spPr/>
      <dgm:t>
        <a:bodyPr/>
        <a:lstStyle/>
        <a:p>
          <a:endParaRPr lang="en-US"/>
        </a:p>
      </dgm:t>
    </dgm:pt>
    <dgm:pt modelId="{1A24A9F1-1122-4A40-B18F-07F3A508A6C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/>
            <a:t>Co-Chairs</a:t>
          </a:r>
        </a:p>
        <a:p>
          <a:r>
            <a:rPr lang="en-US" dirty="0"/>
            <a:t>1 Representative from Centers for Medicare and Medicaid Services </a:t>
          </a:r>
          <a:r>
            <a:rPr lang="en-US" b="1" dirty="0"/>
            <a:t>(CMS</a:t>
          </a:r>
          <a:r>
            <a:rPr lang="en-US" dirty="0"/>
            <a:t>)</a:t>
          </a:r>
        </a:p>
      </dgm:t>
    </dgm:pt>
    <dgm:pt modelId="{424E26B4-DD3A-4256-AC2C-1135476A9E98}" type="parTrans" cxnId="{079951E5-0D0D-4AC8-A591-5F639A232CDE}">
      <dgm:prSet/>
      <dgm:spPr/>
      <dgm:t>
        <a:bodyPr/>
        <a:lstStyle/>
        <a:p>
          <a:endParaRPr lang="en-US"/>
        </a:p>
      </dgm:t>
    </dgm:pt>
    <dgm:pt modelId="{53E633E1-0130-4FA4-BC0F-65A7F82254E0}" type="sibTrans" cxnId="{079951E5-0D0D-4AC8-A591-5F639A232CDE}">
      <dgm:prSet/>
      <dgm:spPr/>
      <dgm:t>
        <a:bodyPr/>
        <a:lstStyle/>
        <a:p>
          <a:endParaRPr lang="en-US"/>
        </a:p>
      </dgm:t>
    </dgm:pt>
    <dgm:pt modelId="{1637C563-37FA-41A8-8FF8-44E49CEF6306}">
      <dgm:prSet phldrT="[Text]"/>
      <dgm:spPr/>
      <dgm:t>
        <a:bodyPr/>
        <a:lstStyle/>
        <a:p>
          <a:r>
            <a:rPr lang="en-US" dirty="0"/>
            <a:t>Lead responsibility for ICD-10-CM </a:t>
          </a:r>
          <a:r>
            <a:rPr lang="en-US" b="1" dirty="0"/>
            <a:t>Diagnosis </a:t>
          </a:r>
          <a:r>
            <a:rPr lang="en-US" b="0" dirty="0"/>
            <a:t>codes</a:t>
          </a:r>
          <a:r>
            <a:rPr lang="en-US" b="1" dirty="0"/>
            <a:t> </a:t>
          </a:r>
          <a:r>
            <a:rPr lang="en-US" dirty="0"/>
            <a:t>used in all care settings</a:t>
          </a:r>
          <a:endParaRPr lang="en-US" b="1" dirty="0"/>
        </a:p>
      </dgm:t>
    </dgm:pt>
    <dgm:pt modelId="{B90D07F4-2E7B-40D6-8549-A7D921DCB290}" type="parTrans" cxnId="{585FCF92-BB42-4145-9F5D-919D43700739}">
      <dgm:prSet/>
      <dgm:spPr/>
      <dgm:t>
        <a:bodyPr/>
        <a:lstStyle/>
        <a:p>
          <a:endParaRPr lang="en-US"/>
        </a:p>
      </dgm:t>
    </dgm:pt>
    <dgm:pt modelId="{088EF75D-2C24-4DB3-BE06-99908FB3BACE}" type="sibTrans" cxnId="{585FCF92-BB42-4145-9F5D-919D43700739}">
      <dgm:prSet/>
      <dgm:spPr/>
      <dgm:t>
        <a:bodyPr/>
        <a:lstStyle/>
        <a:p>
          <a:endParaRPr lang="en-US"/>
        </a:p>
      </dgm:t>
    </dgm:pt>
    <dgm:pt modelId="{18F7F0D8-537E-4749-AC70-47A1EB74FE50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Lead responsibility for ICD-10-PCS </a:t>
          </a:r>
          <a:r>
            <a:rPr lang="en-US" b="1" dirty="0"/>
            <a:t>Procedure</a:t>
          </a:r>
          <a:r>
            <a:rPr lang="en-US" dirty="0"/>
            <a:t> codes for acute care inpatient procedures.</a:t>
          </a:r>
          <a:endParaRPr lang="en-US" b="1" dirty="0"/>
        </a:p>
      </dgm:t>
    </dgm:pt>
    <dgm:pt modelId="{9A53A5D3-0E99-43F8-9C50-FE6894640BAD}" type="parTrans" cxnId="{1B772652-5148-4D7E-A073-916DAAB2DF26}">
      <dgm:prSet/>
      <dgm:spPr/>
      <dgm:t>
        <a:bodyPr/>
        <a:lstStyle/>
        <a:p>
          <a:endParaRPr lang="en-US"/>
        </a:p>
      </dgm:t>
    </dgm:pt>
    <dgm:pt modelId="{939EDC4C-37B0-414B-9CF3-B751CE0A83B4}" type="sibTrans" cxnId="{1B772652-5148-4D7E-A073-916DAAB2DF26}">
      <dgm:prSet/>
      <dgm:spPr/>
      <dgm:t>
        <a:bodyPr/>
        <a:lstStyle/>
        <a:p>
          <a:endParaRPr lang="en-US"/>
        </a:p>
      </dgm:t>
    </dgm:pt>
    <dgm:pt modelId="{F7C08D9C-2945-46AF-BD09-46996F4A92EB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/>
            <a:t>Suggestions for modifications come from both public and private sectors.</a:t>
          </a:r>
        </a:p>
      </dgm:t>
    </dgm:pt>
    <dgm:pt modelId="{546F3F7D-E3EF-41F2-84CB-9DB320F256E2}" type="parTrans" cxnId="{0F3C2A08-C5A1-4321-A472-8D1AD79ECAD6}">
      <dgm:prSet/>
      <dgm:spPr/>
      <dgm:t>
        <a:bodyPr/>
        <a:lstStyle/>
        <a:p>
          <a:endParaRPr lang="en-US"/>
        </a:p>
      </dgm:t>
    </dgm:pt>
    <dgm:pt modelId="{95CF4C72-C00A-41BC-84AE-AE74BA516F12}" type="sibTrans" cxnId="{0F3C2A08-C5A1-4321-A472-8D1AD79ECAD6}">
      <dgm:prSet/>
      <dgm:spPr/>
      <dgm:t>
        <a:bodyPr/>
        <a:lstStyle/>
        <a:p>
          <a:endParaRPr lang="en-US"/>
        </a:p>
      </dgm:t>
    </dgm:pt>
    <dgm:pt modelId="{3BE73350-43D8-4C5D-9873-7BCD504D5650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Interested parties must submit proposals for modification prior to a scheduled meeting</a:t>
          </a:r>
        </a:p>
      </dgm:t>
    </dgm:pt>
    <dgm:pt modelId="{3DE472C1-3A7F-45F5-9AF1-EE1F00420C7A}" type="parTrans" cxnId="{8AF247F6-6D5B-479C-9B72-9414E0A62342}">
      <dgm:prSet/>
      <dgm:spPr/>
      <dgm:t>
        <a:bodyPr/>
        <a:lstStyle/>
        <a:p>
          <a:endParaRPr lang="en-US"/>
        </a:p>
      </dgm:t>
    </dgm:pt>
    <dgm:pt modelId="{00F53D5E-E0B6-40AF-9777-969B55802DC8}" type="sibTrans" cxnId="{8AF247F6-6D5B-479C-9B72-9414E0A62342}">
      <dgm:prSet/>
      <dgm:spPr/>
      <dgm:t>
        <a:bodyPr/>
        <a:lstStyle/>
        <a:p>
          <a:endParaRPr lang="en-US"/>
        </a:p>
      </dgm:t>
    </dgm:pt>
    <dgm:pt modelId="{F4D67E65-EFB3-4DA6-BD72-C9217F8BECCB}">
      <dgm:prSet/>
      <dgm:spPr>
        <a:solidFill>
          <a:schemeClr val="bg2"/>
        </a:solidFill>
      </dgm:spPr>
      <dgm:t>
        <a:bodyPr/>
        <a:lstStyle/>
        <a:p>
          <a:r>
            <a:rPr lang="en-US" dirty="0"/>
            <a:t>Final decisions on code revisions are made through a clearance process within the Department of Health and Human Services</a:t>
          </a:r>
        </a:p>
      </dgm:t>
    </dgm:pt>
    <dgm:pt modelId="{360C2CD8-CBC9-41F5-B6F2-EC87C9A93CC7}" type="parTrans" cxnId="{3871629E-E44F-4838-9671-B0966A8DC927}">
      <dgm:prSet/>
      <dgm:spPr/>
      <dgm:t>
        <a:bodyPr/>
        <a:lstStyle/>
        <a:p>
          <a:endParaRPr lang="en-US"/>
        </a:p>
      </dgm:t>
    </dgm:pt>
    <dgm:pt modelId="{DB1B2A0E-8B52-4015-AADC-0249727A67E5}" type="sibTrans" cxnId="{3871629E-E44F-4838-9671-B0966A8DC927}">
      <dgm:prSet/>
      <dgm:spPr/>
      <dgm:t>
        <a:bodyPr/>
        <a:lstStyle/>
        <a:p>
          <a:endParaRPr lang="en-US"/>
        </a:p>
      </dgm:t>
    </dgm:pt>
    <dgm:pt modelId="{766E8880-4FEE-46A7-ACA1-AE5C906A653F}" type="pres">
      <dgm:prSet presAssocID="{B202E940-8B72-46A8-B315-32CF56D889B8}" presName="diagram" presStyleCnt="0">
        <dgm:presLayoutVars>
          <dgm:dir/>
          <dgm:resizeHandles val="exact"/>
        </dgm:presLayoutVars>
      </dgm:prSet>
      <dgm:spPr/>
    </dgm:pt>
    <dgm:pt modelId="{4F8A8AA3-B6E9-4A15-B61E-9C6B3F0A3CBC}" type="pres">
      <dgm:prSet presAssocID="{D3389472-1901-4B2E-BACC-A3BF129BFF34}" presName="node" presStyleLbl="node1" presStyleIdx="0" presStyleCnt="7" custLinFactNeighborX="63911" custLinFactNeighborY="-20211">
        <dgm:presLayoutVars>
          <dgm:bulletEnabled val="1"/>
        </dgm:presLayoutVars>
      </dgm:prSet>
      <dgm:spPr/>
    </dgm:pt>
    <dgm:pt modelId="{47858181-848D-4776-B535-1FF13A16F65C}" type="pres">
      <dgm:prSet presAssocID="{53191DD7-D7C1-4294-B717-DBCC50701064}" presName="sibTrans" presStyleCnt="0"/>
      <dgm:spPr/>
    </dgm:pt>
    <dgm:pt modelId="{AAADFBB8-328D-4538-95FD-E82D503B5874}" type="pres">
      <dgm:prSet presAssocID="{1A24A9F1-1122-4A40-B18F-07F3A508A6C6}" presName="node" presStyleLbl="node1" presStyleIdx="1" presStyleCnt="7" custLinFactNeighborX="63634" custLinFactNeighborY="-21574">
        <dgm:presLayoutVars>
          <dgm:bulletEnabled val="1"/>
        </dgm:presLayoutVars>
      </dgm:prSet>
      <dgm:spPr/>
    </dgm:pt>
    <dgm:pt modelId="{52357080-614E-47AF-9508-A9681A33C44A}" type="pres">
      <dgm:prSet presAssocID="{53E633E1-0130-4FA4-BC0F-65A7F82254E0}" presName="sibTrans" presStyleCnt="0"/>
      <dgm:spPr/>
    </dgm:pt>
    <dgm:pt modelId="{FDE8572B-5B7C-4044-A936-A7DCB020082F}" type="pres">
      <dgm:prSet presAssocID="{1637C563-37FA-41A8-8FF8-44E49CEF6306}" presName="node" presStyleLbl="node1" presStyleIdx="2" presStyleCnt="7" custLinFactX="-59135" custLinFactNeighborX="-100000" custLinFactNeighborY="93347">
        <dgm:presLayoutVars>
          <dgm:bulletEnabled val="1"/>
        </dgm:presLayoutVars>
      </dgm:prSet>
      <dgm:spPr/>
    </dgm:pt>
    <dgm:pt modelId="{67C1C292-2DC1-4157-9017-6240B2057DD7}" type="pres">
      <dgm:prSet presAssocID="{088EF75D-2C24-4DB3-BE06-99908FB3BACE}" presName="sibTrans" presStyleCnt="0"/>
      <dgm:spPr/>
    </dgm:pt>
    <dgm:pt modelId="{0F6C4915-08F1-47A8-98A6-8FD8024BC0A3}" type="pres">
      <dgm:prSet presAssocID="{18F7F0D8-537E-4749-AC70-47A1EB74FE50}" presName="node" presStyleLbl="node1" presStyleIdx="3" presStyleCnt="7" custLinFactX="71332" custLinFactNeighborX="100000" custLinFactNeighborY="-24004">
        <dgm:presLayoutVars>
          <dgm:bulletEnabled val="1"/>
        </dgm:presLayoutVars>
      </dgm:prSet>
      <dgm:spPr/>
    </dgm:pt>
    <dgm:pt modelId="{E20655E6-104A-410E-B2DB-123726E2A8E5}" type="pres">
      <dgm:prSet presAssocID="{939EDC4C-37B0-414B-9CF3-B751CE0A83B4}" presName="sibTrans" presStyleCnt="0"/>
      <dgm:spPr/>
    </dgm:pt>
    <dgm:pt modelId="{1FEDDB40-CFB9-47F6-ACD9-366500271B2E}" type="pres">
      <dgm:prSet presAssocID="{F7C08D9C-2945-46AF-BD09-46996F4A92EB}" presName="node" presStyleLbl="node1" presStyleIdx="4" presStyleCnt="7" custLinFactY="27264" custLinFactNeighborX="215" custLinFactNeighborY="100000">
        <dgm:presLayoutVars>
          <dgm:bulletEnabled val="1"/>
        </dgm:presLayoutVars>
      </dgm:prSet>
      <dgm:spPr/>
    </dgm:pt>
    <dgm:pt modelId="{8DCCA529-72A1-4F1B-AEBE-E0BBEF266E97}" type="pres">
      <dgm:prSet presAssocID="{95CF4C72-C00A-41BC-84AE-AE74BA516F12}" presName="sibTrans" presStyleCnt="0"/>
      <dgm:spPr/>
    </dgm:pt>
    <dgm:pt modelId="{3D0D8394-775E-4A11-9F6F-DD2DCFFB9E25}" type="pres">
      <dgm:prSet presAssocID="{F4D67E65-EFB3-4DA6-BD72-C9217F8BECCB}" presName="node" presStyleLbl="node1" presStyleIdx="5" presStyleCnt="7" custLinFactY="26109" custLinFactNeighborX="-1956" custLinFactNeighborY="100000">
        <dgm:presLayoutVars>
          <dgm:bulletEnabled val="1"/>
        </dgm:presLayoutVars>
      </dgm:prSet>
      <dgm:spPr/>
    </dgm:pt>
    <dgm:pt modelId="{A1C82283-D9DA-44E0-A0A6-16CECB1FE5E8}" type="pres">
      <dgm:prSet presAssocID="{DB1B2A0E-8B52-4015-AADC-0249727A67E5}" presName="sibTrans" presStyleCnt="0"/>
      <dgm:spPr/>
    </dgm:pt>
    <dgm:pt modelId="{4B8AC254-9BA9-4498-8829-C7F776665F01}" type="pres">
      <dgm:prSet presAssocID="{3BE73350-43D8-4C5D-9873-7BCD504D5650}" presName="node" presStyleLbl="node1" presStyleIdx="6" presStyleCnt="7" custLinFactX="-4953" custLinFactNeighborX="-100000" custLinFactNeighborY="8987">
        <dgm:presLayoutVars>
          <dgm:bulletEnabled val="1"/>
        </dgm:presLayoutVars>
      </dgm:prSet>
      <dgm:spPr/>
    </dgm:pt>
  </dgm:ptLst>
  <dgm:cxnLst>
    <dgm:cxn modelId="{0F3C2A08-C5A1-4321-A472-8D1AD79ECAD6}" srcId="{B202E940-8B72-46A8-B315-32CF56D889B8}" destId="{F7C08D9C-2945-46AF-BD09-46996F4A92EB}" srcOrd="4" destOrd="0" parTransId="{546F3F7D-E3EF-41F2-84CB-9DB320F256E2}" sibTransId="{95CF4C72-C00A-41BC-84AE-AE74BA516F12}"/>
    <dgm:cxn modelId="{6DFC5915-8196-4124-AD6A-F81249BCE9E0}" type="presOf" srcId="{3BE73350-43D8-4C5D-9873-7BCD504D5650}" destId="{4B8AC254-9BA9-4498-8829-C7F776665F01}" srcOrd="0" destOrd="0" presId="urn:microsoft.com/office/officeart/2005/8/layout/default"/>
    <dgm:cxn modelId="{8B92926D-D4E9-4E11-94FD-4E8AB032A7FE}" type="presOf" srcId="{D3389472-1901-4B2E-BACC-A3BF129BFF34}" destId="{4F8A8AA3-B6E9-4A15-B61E-9C6B3F0A3CBC}" srcOrd="0" destOrd="0" presId="urn:microsoft.com/office/officeart/2005/8/layout/default"/>
    <dgm:cxn modelId="{D2BD544E-CFCF-4098-91BB-2223A50C3903}" type="presOf" srcId="{18F7F0D8-537E-4749-AC70-47A1EB74FE50}" destId="{0F6C4915-08F1-47A8-98A6-8FD8024BC0A3}" srcOrd="0" destOrd="0" presId="urn:microsoft.com/office/officeart/2005/8/layout/default"/>
    <dgm:cxn modelId="{1B772652-5148-4D7E-A073-916DAAB2DF26}" srcId="{B202E940-8B72-46A8-B315-32CF56D889B8}" destId="{18F7F0D8-537E-4749-AC70-47A1EB74FE50}" srcOrd="3" destOrd="0" parTransId="{9A53A5D3-0E99-43F8-9C50-FE6894640BAD}" sibTransId="{939EDC4C-37B0-414B-9CF3-B751CE0A83B4}"/>
    <dgm:cxn modelId="{EFCCE375-4B3D-4256-9FEF-EE309125A19D}" type="presOf" srcId="{B202E940-8B72-46A8-B315-32CF56D889B8}" destId="{766E8880-4FEE-46A7-ACA1-AE5C906A653F}" srcOrd="0" destOrd="0" presId="urn:microsoft.com/office/officeart/2005/8/layout/default"/>
    <dgm:cxn modelId="{E19F057B-A152-4DEA-88B6-A0B5E1419F2C}" type="presOf" srcId="{F7C08D9C-2945-46AF-BD09-46996F4A92EB}" destId="{1FEDDB40-CFB9-47F6-ACD9-366500271B2E}" srcOrd="0" destOrd="0" presId="urn:microsoft.com/office/officeart/2005/8/layout/default"/>
    <dgm:cxn modelId="{585FCF92-BB42-4145-9F5D-919D43700739}" srcId="{B202E940-8B72-46A8-B315-32CF56D889B8}" destId="{1637C563-37FA-41A8-8FF8-44E49CEF6306}" srcOrd="2" destOrd="0" parTransId="{B90D07F4-2E7B-40D6-8549-A7D921DCB290}" sibTransId="{088EF75D-2C24-4DB3-BE06-99908FB3BACE}"/>
    <dgm:cxn modelId="{3479EA92-1230-4EFC-86E9-B2EA4DC8FC6C}" type="presOf" srcId="{1637C563-37FA-41A8-8FF8-44E49CEF6306}" destId="{FDE8572B-5B7C-4044-A936-A7DCB020082F}" srcOrd="0" destOrd="0" presId="urn:microsoft.com/office/officeart/2005/8/layout/default"/>
    <dgm:cxn modelId="{AD24B19C-E68B-4A1B-B3C1-950D286DE61C}" srcId="{B202E940-8B72-46A8-B315-32CF56D889B8}" destId="{D3389472-1901-4B2E-BACC-A3BF129BFF34}" srcOrd="0" destOrd="0" parTransId="{B4FE350A-8B7C-4C4B-9079-9A53585D8E3F}" sibTransId="{53191DD7-D7C1-4294-B717-DBCC50701064}"/>
    <dgm:cxn modelId="{3871629E-E44F-4838-9671-B0966A8DC927}" srcId="{B202E940-8B72-46A8-B315-32CF56D889B8}" destId="{F4D67E65-EFB3-4DA6-BD72-C9217F8BECCB}" srcOrd="5" destOrd="0" parTransId="{360C2CD8-CBC9-41F5-B6F2-EC87C9A93CC7}" sibTransId="{DB1B2A0E-8B52-4015-AADC-0249727A67E5}"/>
    <dgm:cxn modelId="{D2E0BDAA-3140-42FE-B38D-E6DAB0CFB8F2}" type="presOf" srcId="{1A24A9F1-1122-4A40-B18F-07F3A508A6C6}" destId="{AAADFBB8-328D-4538-95FD-E82D503B5874}" srcOrd="0" destOrd="0" presId="urn:microsoft.com/office/officeart/2005/8/layout/default"/>
    <dgm:cxn modelId="{079951E5-0D0D-4AC8-A591-5F639A232CDE}" srcId="{B202E940-8B72-46A8-B315-32CF56D889B8}" destId="{1A24A9F1-1122-4A40-B18F-07F3A508A6C6}" srcOrd="1" destOrd="0" parTransId="{424E26B4-DD3A-4256-AC2C-1135476A9E98}" sibTransId="{53E633E1-0130-4FA4-BC0F-65A7F82254E0}"/>
    <dgm:cxn modelId="{8AF247F6-6D5B-479C-9B72-9414E0A62342}" srcId="{B202E940-8B72-46A8-B315-32CF56D889B8}" destId="{3BE73350-43D8-4C5D-9873-7BCD504D5650}" srcOrd="6" destOrd="0" parTransId="{3DE472C1-3A7F-45F5-9AF1-EE1F00420C7A}" sibTransId="{00F53D5E-E0B6-40AF-9777-969B55802DC8}"/>
    <dgm:cxn modelId="{6130E9F8-B3B6-4BCD-BAD6-95B9625E4850}" type="presOf" srcId="{F4D67E65-EFB3-4DA6-BD72-C9217F8BECCB}" destId="{3D0D8394-775E-4A11-9F6F-DD2DCFFB9E25}" srcOrd="0" destOrd="0" presId="urn:microsoft.com/office/officeart/2005/8/layout/default"/>
    <dgm:cxn modelId="{A027B29B-D6B6-4A5D-99FA-D99D6E97FBEE}" type="presParOf" srcId="{766E8880-4FEE-46A7-ACA1-AE5C906A653F}" destId="{4F8A8AA3-B6E9-4A15-B61E-9C6B3F0A3CBC}" srcOrd="0" destOrd="0" presId="urn:microsoft.com/office/officeart/2005/8/layout/default"/>
    <dgm:cxn modelId="{2F06A9C7-51B7-4A5D-BB0C-00FB4429CAA4}" type="presParOf" srcId="{766E8880-4FEE-46A7-ACA1-AE5C906A653F}" destId="{47858181-848D-4776-B535-1FF13A16F65C}" srcOrd="1" destOrd="0" presId="urn:microsoft.com/office/officeart/2005/8/layout/default"/>
    <dgm:cxn modelId="{466E18D2-F088-4BEB-A1F9-FB6A445508FC}" type="presParOf" srcId="{766E8880-4FEE-46A7-ACA1-AE5C906A653F}" destId="{AAADFBB8-328D-4538-95FD-E82D503B5874}" srcOrd="2" destOrd="0" presId="urn:microsoft.com/office/officeart/2005/8/layout/default"/>
    <dgm:cxn modelId="{0B2CF655-49C6-49C1-A052-1BAEABC54647}" type="presParOf" srcId="{766E8880-4FEE-46A7-ACA1-AE5C906A653F}" destId="{52357080-614E-47AF-9508-A9681A33C44A}" srcOrd="3" destOrd="0" presId="urn:microsoft.com/office/officeart/2005/8/layout/default"/>
    <dgm:cxn modelId="{05C47F35-AAA0-47B2-BE67-8D74C17AE46F}" type="presParOf" srcId="{766E8880-4FEE-46A7-ACA1-AE5C906A653F}" destId="{FDE8572B-5B7C-4044-A936-A7DCB020082F}" srcOrd="4" destOrd="0" presId="urn:microsoft.com/office/officeart/2005/8/layout/default"/>
    <dgm:cxn modelId="{5636781F-71AC-442E-BF19-B618F3FEB916}" type="presParOf" srcId="{766E8880-4FEE-46A7-ACA1-AE5C906A653F}" destId="{67C1C292-2DC1-4157-9017-6240B2057DD7}" srcOrd="5" destOrd="0" presId="urn:microsoft.com/office/officeart/2005/8/layout/default"/>
    <dgm:cxn modelId="{BD7EB57E-FD75-436A-A9A2-D25720F66AA8}" type="presParOf" srcId="{766E8880-4FEE-46A7-ACA1-AE5C906A653F}" destId="{0F6C4915-08F1-47A8-98A6-8FD8024BC0A3}" srcOrd="6" destOrd="0" presId="urn:microsoft.com/office/officeart/2005/8/layout/default"/>
    <dgm:cxn modelId="{E4AEB561-86EF-4CB4-BFD8-2D91782F854F}" type="presParOf" srcId="{766E8880-4FEE-46A7-ACA1-AE5C906A653F}" destId="{E20655E6-104A-410E-B2DB-123726E2A8E5}" srcOrd="7" destOrd="0" presId="urn:microsoft.com/office/officeart/2005/8/layout/default"/>
    <dgm:cxn modelId="{243578C1-FE4F-4949-8286-128A0089B06E}" type="presParOf" srcId="{766E8880-4FEE-46A7-ACA1-AE5C906A653F}" destId="{1FEDDB40-CFB9-47F6-ACD9-366500271B2E}" srcOrd="8" destOrd="0" presId="urn:microsoft.com/office/officeart/2005/8/layout/default"/>
    <dgm:cxn modelId="{C14331F9-CB9E-45B4-A1D7-41ED9DC58ADD}" type="presParOf" srcId="{766E8880-4FEE-46A7-ACA1-AE5C906A653F}" destId="{8DCCA529-72A1-4F1B-AEBE-E0BBEF266E97}" srcOrd="9" destOrd="0" presId="urn:microsoft.com/office/officeart/2005/8/layout/default"/>
    <dgm:cxn modelId="{3C46A55E-0C5E-4588-835C-DF55DC761932}" type="presParOf" srcId="{766E8880-4FEE-46A7-ACA1-AE5C906A653F}" destId="{3D0D8394-775E-4A11-9F6F-DD2DCFFB9E25}" srcOrd="10" destOrd="0" presId="urn:microsoft.com/office/officeart/2005/8/layout/default"/>
    <dgm:cxn modelId="{0B1CCA29-14AA-42CE-8A38-A7719D4BF5CB}" type="presParOf" srcId="{766E8880-4FEE-46A7-ACA1-AE5C906A653F}" destId="{A1C82283-D9DA-44E0-A0A6-16CECB1FE5E8}" srcOrd="11" destOrd="0" presId="urn:microsoft.com/office/officeart/2005/8/layout/default"/>
    <dgm:cxn modelId="{67B2E55A-6061-4740-80C5-9A29D127CCD2}" type="presParOf" srcId="{766E8880-4FEE-46A7-ACA1-AE5C906A653F}" destId="{4B8AC254-9BA9-4498-8829-C7F776665F0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73CA0D-E844-46CA-AE4D-FE76B5FBEAD9}" type="doc">
      <dgm:prSet loTypeId="urn:microsoft.com/office/officeart/2005/8/layout/hList7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41F2E01-ED81-45F2-BE98-35D69C92D36C}">
      <dgm:prSet phldrT="[Text]"/>
      <dgm:spPr/>
      <dgm:t>
        <a:bodyPr/>
        <a:lstStyle/>
        <a:p>
          <a:r>
            <a:rPr lang="en-US" dirty="0"/>
            <a:t>Review</a:t>
          </a:r>
        </a:p>
      </dgm:t>
    </dgm:pt>
    <dgm:pt modelId="{E547D551-BB65-47AA-B66E-66489034DD62}" type="parTrans" cxnId="{BDF939CE-50F3-4316-BE27-BFC976342E79}">
      <dgm:prSet/>
      <dgm:spPr/>
      <dgm:t>
        <a:bodyPr/>
        <a:lstStyle/>
        <a:p>
          <a:endParaRPr lang="en-US"/>
        </a:p>
      </dgm:t>
    </dgm:pt>
    <dgm:pt modelId="{D7CF63D1-C3E1-48C3-9E7F-CABDF630C88B}" type="sibTrans" cxnId="{BDF939CE-50F3-4316-BE27-BFC976342E79}">
      <dgm:prSet/>
      <dgm:spPr/>
      <dgm:t>
        <a:bodyPr/>
        <a:lstStyle/>
        <a:p>
          <a:endParaRPr lang="en-US"/>
        </a:p>
      </dgm:t>
    </dgm:pt>
    <dgm:pt modelId="{14560FCE-61A0-44A1-8949-5BD0E128524E}">
      <dgm:prSet phldrT="[Text]"/>
      <dgm:spPr/>
      <dgm:t>
        <a:bodyPr/>
        <a:lstStyle/>
        <a:p>
          <a:r>
            <a:rPr lang="en-US" dirty="0"/>
            <a:t>Annually CMS reviews the DRG definitions to ensure each group continues to include cases with clinically similar conditions that require similar amounts of inpatient resources</a:t>
          </a:r>
        </a:p>
      </dgm:t>
    </dgm:pt>
    <dgm:pt modelId="{44860E51-B954-4BE6-84B4-659FD3F14F9E}" type="parTrans" cxnId="{486060DB-8A26-46D4-BDBB-266FC9B87FAA}">
      <dgm:prSet/>
      <dgm:spPr/>
      <dgm:t>
        <a:bodyPr/>
        <a:lstStyle/>
        <a:p>
          <a:endParaRPr lang="en-US"/>
        </a:p>
      </dgm:t>
    </dgm:pt>
    <dgm:pt modelId="{32D8FF1C-9748-4F34-907B-4E6210215CC0}" type="sibTrans" cxnId="{486060DB-8A26-46D4-BDBB-266FC9B87FAA}">
      <dgm:prSet/>
      <dgm:spPr/>
      <dgm:t>
        <a:bodyPr/>
        <a:lstStyle/>
        <a:p>
          <a:endParaRPr lang="en-US"/>
        </a:p>
      </dgm:t>
    </dgm:pt>
    <dgm:pt modelId="{35FD0440-188C-478B-8F4E-4EC774F37451}">
      <dgm:prSet phldrT="[Text]"/>
      <dgm:spPr/>
      <dgm:t>
        <a:bodyPr/>
        <a:lstStyle/>
        <a:p>
          <a:r>
            <a:rPr lang="en-US" dirty="0"/>
            <a:t>Comment</a:t>
          </a:r>
        </a:p>
      </dgm:t>
    </dgm:pt>
    <dgm:pt modelId="{5A7B6795-AB38-4EBA-9DE3-289CDF2463D3}" type="parTrans" cxnId="{6CD71412-366C-452B-A23B-1AB2FE531BB5}">
      <dgm:prSet/>
      <dgm:spPr/>
      <dgm:t>
        <a:bodyPr/>
        <a:lstStyle/>
        <a:p>
          <a:endParaRPr lang="en-US"/>
        </a:p>
      </dgm:t>
    </dgm:pt>
    <dgm:pt modelId="{CB56AE53-9C9A-4EC8-AA54-9F715E72DE30}" type="sibTrans" cxnId="{6CD71412-366C-452B-A23B-1AB2FE531BB5}">
      <dgm:prSet/>
      <dgm:spPr/>
      <dgm:t>
        <a:bodyPr/>
        <a:lstStyle/>
        <a:p>
          <a:endParaRPr lang="en-US"/>
        </a:p>
      </dgm:t>
    </dgm:pt>
    <dgm:pt modelId="{D1E86634-7B83-476D-A3AA-185DE2ECBE9A}">
      <dgm:prSet phldrT="[Text]"/>
      <dgm:spPr/>
      <dgm:t>
        <a:bodyPr/>
        <a:lstStyle/>
        <a:p>
          <a:r>
            <a:rPr lang="en-US" dirty="0"/>
            <a:t>Public and private entities can submit proposals related to DRG changes, CC/MCC inclusion/exclusions etc.</a:t>
          </a:r>
        </a:p>
      </dgm:t>
    </dgm:pt>
    <dgm:pt modelId="{6146AE0B-7E80-430E-B514-765362ABDD00}" type="parTrans" cxnId="{FA285CD1-1340-4D94-B8A2-39DC0857E913}">
      <dgm:prSet/>
      <dgm:spPr/>
      <dgm:t>
        <a:bodyPr/>
        <a:lstStyle/>
        <a:p>
          <a:endParaRPr lang="en-US"/>
        </a:p>
      </dgm:t>
    </dgm:pt>
    <dgm:pt modelId="{F69C95DC-F19A-4AD2-A419-DED120C8E589}" type="sibTrans" cxnId="{FA285CD1-1340-4D94-B8A2-39DC0857E913}">
      <dgm:prSet/>
      <dgm:spPr/>
      <dgm:t>
        <a:bodyPr/>
        <a:lstStyle/>
        <a:p>
          <a:endParaRPr lang="en-US"/>
        </a:p>
      </dgm:t>
    </dgm:pt>
    <dgm:pt modelId="{BE2AA552-9D11-49DF-B326-1DD39BDFE8C7}" type="pres">
      <dgm:prSet presAssocID="{0C73CA0D-E844-46CA-AE4D-FE76B5FBEAD9}" presName="Name0" presStyleCnt="0">
        <dgm:presLayoutVars>
          <dgm:dir/>
          <dgm:resizeHandles val="exact"/>
        </dgm:presLayoutVars>
      </dgm:prSet>
      <dgm:spPr/>
    </dgm:pt>
    <dgm:pt modelId="{DFDA08D1-E80A-4510-9B14-297754CDE932}" type="pres">
      <dgm:prSet presAssocID="{0C73CA0D-E844-46CA-AE4D-FE76B5FBEAD9}" presName="fgShape" presStyleLbl="fgShp" presStyleIdx="0" presStyleCnt="1"/>
      <dgm:spPr/>
    </dgm:pt>
    <dgm:pt modelId="{2DE0AA4D-D237-4B7C-8D58-8B66760EA795}" type="pres">
      <dgm:prSet presAssocID="{0C73CA0D-E844-46CA-AE4D-FE76B5FBEAD9}" presName="linComp" presStyleCnt="0"/>
      <dgm:spPr/>
    </dgm:pt>
    <dgm:pt modelId="{42E36CE5-D73D-4233-AD32-6846DCE791C4}" type="pres">
      <dgm:prSet presAssocID="{A41F2E01-ED81-45F2-BE98-35D69C92D36C}" presName="compNode" presStyleCnt="0"/>
      <dgm:spPr/>
    </dgm:pt>
    <dgm:pt modelId="{B379B416-A9A3-4636-8CE1-1F377789865B}" type="pres">
      <dgm:prSet presAssocID="{A41F2E01-ED81-45F2-BE98-35D69C92D36C}" presName="bkgdShape" presStyleLbl="node1" presStyleIdx="0" presStyleCnt="2"/>
      <dgm:spPr/>
    </dgm:pt>
    <dgm:pt modelId="{C8B9043E-5269-4887-9A76-F6F7CF91FF0C}" type="pres">
      <dgm:prSet presAssocID="{A41F2E01-ED81-45F2-BE98-35D69C92D36C}" presName="nodeTx" presStyleLbl="node1" presStyleIdx="0" presStyleCnt="2">
        <dgm:presLayoutVars>
          <dgm:bulletEnabled val="1"/>
        </dgm:presLayoutVars>
      </dgm:prSet>
      <dgm:spPr/>
    </dgm:pt>
    <dgm:pt modelId="{3C7397FE-A589-4721-829C-3C7C6AC7A3A6}" type="pres">
      <dgm:prSet presAssocID="{A41F2E01-ED81-45F2-BE98-35D69C92D36C}" presName="invisiNode" presStyleLbl="node1" presStyleIdx="0" presStyleCnt="2"/>
      <dgm:spPr/>
    </dgm:pt>
    <dgm:pt modelId="{0C8C6415-550F-407E-A588-01ACB3ED690C}" type="pres">
      <dgm:prSet presAssocID="{A41F2E01-ED81-45F2-BE98-35D69C92D36C}" presName="imagNode" presStyleLbl="fgImgPlace1" presStyleIdx="0" presStyleCnt="2"/>
      <dgm:spPr/>
    </dgm:pt>
    <dgm:pt modelId="{2AEE8322-8B87-4EFF-B221-89280406B3AB}" type="pres">
      <dgm:prSet presAssocID="{D7CF63D1-C3E1-48C3-9E7F-CABDF630C88B}" presName="sibTrans" presStyleLbl="sibTrans2D1" presStyleIdx="0" presStyleCnt="0"/>
      <dgm:spPr/>
    </dgm:pt>
    <dgm:pt modelId="{721EC612-7C22-4213-827D-B3B793E4DC2C}" type="pres">
      <dgm:prSet presAssocID="{35FD0440-188C-478B-8F4E-4EC774F37451}" presName="compNode" presStyleCnt="0"/>
      <dgm:spPr/>
    </dgm:pt>
    <dgm:pt modelId="{13CFE600-5895-4F13-9FBF-5E3A810B0120}" type="pres">
      <dgm:prSet presAssocID="{35FD0440-188C-478B-8F4E-4EC774F37451}" presName="bkgdShape" presStyleLbl="node1" presStyleIdx="1" presStyleCnt="2"/>
      <dgm:spPr/>
    </dgm:pt>
    <dgm:pt modelId="{CF43EB45-1D4B-49FF-9703-84C0355E6270}" type="pres">
      <dgm:prSet presAssocID="{35FD0440-188C-478B-8F4E-4EC774F37451}" presName="nodeTx" presStyleLbl="node1" presStyleIdx="1" presStyleCnt="2">
        <dgm:presLayoutVars>
          <dgm:bulletEnabled val="1"/>
        </dgm:presLayoutVars>
      </dgm:prSet>
      <dgm:spPr/>
    </dgm:pt>
    <dgm:pt modelId="{01039E07-74DA-4299-B92E-6900BE78A2EC}" type="pres">
      <dgm:prSet presAssocID="{35FD0440-188C-478B-8F4E-4EC774F37451}" presName="invisiNode" presStyleLbl="node1" presStyleIdx="1" presStyleCnt="2"/>
      <dgm:spPr/>
    </dgm:pt>
    <dgm:pt modelId="{98D849E9-D81D-4D7B-BE10-067855D4ED6A}" type="pres">
      <dgm:prSet presAssocID="{35FD0440-188C-478B-8F4E-4EC774F37451}" presName="imagNode" presStyleLbl="fgImgPlace1" presStyleIdx="1" presStyleCnt="2"/>
      <dgm:spPr/>
    </dgm:pt>
  </dgm:ptLst>
  <dgm:cxnLst>
    <dgm:cxn modelId="{B0FD7D0F-F303-4058-96D0-C7DE70F96E70}" type="presOf" srcId="{D1E86634-7B83-476D-A3AA-185DE2ECBE9A}" destId="{13CFE600-5895-4F13-9FBF-5E3A810B0120}" srcOrd="0" destOrd="1" presId="urn:microsoft.com/office/officeart/2005/8/layout/hList7"/>
    <dgm:cxn modelId="{FCBAE111-583F-42B5-8BF7-2AF46A5E2E84}" type="presOf" srcId="{D1E86634-7B83-476D-A3AA-185DE2ECBE9A}" destId="{CF43EB45-1D4B-49FF-9703-84C0355E6270}" srcOrd="1" destOrd="1" presId="urn:microsoft.com/office/officeart/2005/8/layout/hList7"/>
    <dgm:cxn modelId="{6CD71412-366C-452B-A23B-1AB2FE531BB5}" srcId="{0C73CA0D-E844-46CA-AE4D-FE76B5FBEAD9}" destId="{35FD0440-188C-478B-8F4E-4EC774F37451}" srcOrd="1" destOrd="0" parTransId="{5A7B6795-AB38-4EBA-9DE3-289CDF2463D3}" sibTransId="{CB56AE53-9C9A-4EC8-AA54-9F715E72DE30}"/>
    <dgm:cxn modelId="{972CB947-C8CA-4C1A-AEA0-4F3A796494E4}" type="presOf" srcId="{0C73CA0D-E844-46CA-AE4D-FE76B5FBEAD9}" destId="{BE2AA552-9D11-49DF-B326-1DD39BDFE8C7}" srcOrd="0" destOrd="0" presId="urn:microsoft.com/office/officeart/2005/8/layout/hList7"/>
    <dgm:cxn modelId="{63736552-4395-407F-8266-A680946D8D90}" type="presOf" srcId="{35FD0440-188C-478B-8F4E-4EC774F37451}" destId="{CF43EB45-1D4B-49FF-9703-84C0355E6270}" srcOrd="1" destOrd="0" presId="urn:microsoft.com/office/officeart/2005/8/layout/hList7"/>
    <dgm:cxn modelId="{39D12D53-F3C4-4217-8767-D1F266149C66}" type="presOf" srcId="{14560FCE-61A0-44A1-8949-5BD0E128524E}" destId="{B379B416-A9A3-4636-8CE1-1F377789865B}" srcOrd="0" destOrd="1" presId="urn:microsoft.com/office/officeart/2005/8/layout/hList7"/>
    <dgm:cxn modelId="{AB147995-A75C-4B97-B42F-7EAFA85C66EF}" type="presOf" srcId="{35FD0440-188C-478B-8F4E-4EC774F37451}" destId="{13CFE600-5895-4F13-9FBF-5E3A810B0120}" srcOrd="0" destOrd="0" presId="urn:microsoft.com/office/officeart/2005/8/layout/hList7"/>
    <dgm:cxn modelId="{591C549F-F796-4539-A809-4EC1AEE137D3}" type="presOf" srcId="{A41F2E01-ED81-45F2-BE98-35D69C92D36C}" destId="{C8B9043E-5269-4887-9A76-F6F7CF91FF0C}" srcOrd="1" destOrd="0" presId="urn:microsoft.com/office/officeart/2005/8/layout/hList7"/>
    <dgm:cxn modelId="{318E37AE-0380-4524-9A0B-BD15627E2C7D}" type="presOf" srcId="{14560FCE-61A0-44A1-8949-5BD0E128524E}" destId="{C8B9043E-5269-4887-9A76-F6F7CF91FF0C}" srcOrd="1" destOrd="1" presId="urn:microsoft.com/office/officeart/2005/8/layout/hList7"/>
    <dgm:cxn modelId="{BDF939CE-50F3-4316-BE27-BFC976342E79}" srcId="{0C73CA0D-E844-46CA-AE4D-FE76B5FBEAD9}" destId="{A41F2E01-ED81-45F2-BE98-35D69C92D36C}" srcOrd="0" destOrd="0" parTransId="{E547D551-BB65-47AA-B66E-66489034DD62}" sibTransId="{D7CF63D1-C3E1-48C3-9E7F-CABDF630C88B}"/>
    <dgm:cxn modelId="{FA285CD1-1340-4D94-B8A2-39DC0857E913}" srcId="{35FD0440-188C-478B-8F4E-4EC774F37451}" destId="{D1E86634-7B83-476D-A3AA-185DE2ECBE9A}" srcOrd="0" destOrd="0" parTransId="{6146AE0B-7E80-430E-B514-765362ABDD00}" sibTransId="{F69C95DC-F19A-4AD2-A419-DED120C8E589}"/>
    <dgm:cxn modelId="{486060DB-8A26-46D4-BDBB-266FC9B87FAA}" srcId="{A41F2E01-ED81-45F2-BE98-35D69C92D36C}" destId="{14560FCE-61A0-44A1-8949-5BD0E128524E}" srcOrd="0" destOrd="0" parTransId="{44860E51-B954-4BE6-84B4-659FD3F14F9E}" sibTransId="{32D8FF1C-9748-4F34-907B-4E6210215CC0}"/>
    <dgm:cxn modelId="{7BFCEEF8-3379-43BD-9616-6B70B5A954DB}" type="presOf" srcId="{D7CF63D1-C3E1-48C3-9E7F-CABDF630C88B}" destId="{2AEE8322-8B87-4EFF-B221-89280406B3AB}" srcOrd="0" destOrd="0" presId="urn:microsoft.com/office/officeart/2005/8/layout/hList7"/>
    <dgm:cxn modelId="{84372AFD-DC0D-44BD-A4C3-5638FC2361B6}" type="presOf" srcId="{A41F2E01-ED81-45F2-BE98-35D69C92D36C}" destId="{B379B416-A9A3-4636-8CE1-1F377789865B}" srcOrd="0" destOrd="0" presId="urn:microsoft.com/office/officeart/2005/8/layout/hList7"/>
    <dgm:cxn modelId="{2092834D-D434-45AD-A348-1F27F6D4436B}" type="presParOf" srcId="{BE2AA552-9D11-49DF-B326-1DD39BDFE8C7}" destId="{DFDA08D1-E80A-4510-9B14-297754CDE932}" srcOrd="0" destOrd="0" presId="urn:microsoft.com/office/officeart/2005/8/layout/hList7"/>
    <dgm:cxn modelId="{E71A2C7D-1A98-458B-AB5A-FE02080B9F6D}" type="presParOf" srcId="{BE2AA552-9D11-49DF-B326-1DD39BDFE8C7}" destId="{2DE0AA4D-D237-4B7C-8D58-8B66760EA795}" srcOrd="1" destOrd="0" presId="urn:microsoft.com/office/officeart/2005/8/layout/hList7"/>
    <dgm:cxn modelId="{38EB09C0-58C4-493F-99C2-38FC1E25DF62}" type="presParOf" srcId="{2DE0AA4D-D237-4B7C-8D58-8B66760EA795}" destId="{42E36CE5-D73D-4233-AD32-6846DCE791C4}" srcOrd="0" destOrd="0" presId="urn:microsoft.com/office/officeart/2005/8/layout/hList7"/>
    <dgm:cxn modelId="{CE76367F-8F4B-4871-A734-F35BEA18BCC1}" type="presParOf" srcId="{42E36CE5-D73D-4233-AD32-6846DCE791C4}" destId="{B379B416-A9A3-4636-8CE1-1F377789865B}" srcOrd="0" destOrd="0" presId="urn:microsoft.com/office/officeart/2005/8/layout/hList7"/>
    <dgm:cxn modelId="{26DE26B2-1F6B-4568-B0CE-3020F68659E7}" type="presParOf" srcId="{42E36CE5-D73D-4233-AD32-6846DCE791C4}" destId="{C8B9043E-5269-4887-9A76-F6F7CF91FF0C}" srcOrd="1" destOrd="0" presId="urn:microsoft.com/office/officeart/2005/8/layout/hList7"/>
    <dgm:cxn modelId="{CA889B74-DFF3-4315-B6B3-F2C2AF08A529}" type="presParOf" srcId="{42E36CE5-D73D-4233-AD32-6846DCE791C4}" destId="{3C7397FE-A589-4721-829C-3C7C6AC7A3A6}" srcOrd="2" destOrd="0" presId="urn:microsoft.com/office/officeart/2005/8/layout/hList7"/>
    <dgm:cxn modelId="{29FE01BB-4840-4E97-86F2-A73D2C6807AF}" type="presParOf" srcId="{42E36CE5-D73D-4233-AD32-6846DCE791C4}" destId="{0C8C6415-550F-407E-A588-01ACB3ED690C}" srcOrd="3" destOrd="0" presId="urn:microsoft.com/office/officeart/2005/8/layout/hList7"/>
    <dgm:cxn modelId="{52029AA1-24D6-42E3-8ED1-9F77FCC68E71}" type="presParOf" srcId="{2DE0AA4D-D237-4B7C-8D58-8B66760EA795}" destId="{2AEE8322-8B87-4EFF-B221-89280406B3AB}" srcOrd="1" destOrd="0" presId="urn:microsoft.com/office/officeart/2005/8/layout/hList7"/>
    <dgm:cxn modelId="{72C3EBD9-07B0-479B-BA46-52459A6CF54C}" type="presParOf" srcId="{2DE0AA4D-D237-4B7C-8D58-8B66760EA795}" destId="{721EC612-7C22-4213-827D-B3B793E4DC2C}" srcOrd="2" destOrd="0" presId="urn:microsoft.com/office/officeart/2005/8/layout/hList7"/>
    <dgm:cxn modelId="{DF70BDDB-FF05-4B03-95D9-BF009195E70C}" type="presParOf" srcId="{721EC612-7C22-4213-827D-B3B793E4DC2C}" destId="{13CFE600-5895-4F13-9FBF-5E3A810B0120}" srcOrd="0" destOrd="0" presId="urn:microsoft.com/office/officeart/2005/8/layout/hList7"/>
    <dgm:cxn modelId="{A0C018CB-067B-4C32-8F14-9BCB2A597AF7}" type="presParOf" srcId="{721EC612-7C22-4213-827D-B3B793E4DC2C}" destId="{CF43EB45-1D4B-49FF-9703-84C0355E6270}" srcOrd="1" destOrd="0" presId="urn:microsoft.com/office/officeart/2005/8/layout/hList7"/>
    <dgm:cxn modelId="{65C60438-1D8E-44F8-8158-EDAFE0492962}" type="presParOf" srcId="{721EC612-7C22-4213-827D-B3B793E4DC2C}" destId="{01039E07-74DA-4299-B92E-6900BE78A2EC}" srcOrd="2" destOrd="0" presId="urn:microsoft.com/office/officeart/2005/8/layout/hList7"/>
    <dgm:cxn modelId="{0A3A5E1C-2487-423B-9A40-130186898D37}" type="presParOf" srcId="{721EC612-7C22-4213-827D-B3B793E4DC2C}" destId="{98D849E9-D81D-4D7B-BE10-067855D4ED6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A8AA3-B6E9-4A15-B61E-9C6B3F0A3CBC}">
      <dsp:nvSpPr>
        <dsp:cNvPr id="0" name=""/>
        <dsp:cNvSpPr/>
      </dsp:nvSpPr>
      <dsp:spPr>
        <a:xfrm>
          <a:off x="1369506" y="225165"/>
          <a:ext cx="2142833" cy="12857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Co-Chairs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 Representative from National Center for Health Statistics </a:t>
          </a:r>
          <a:r>
            <a:rPr lang="en-US" sz="1400" b="1" kern="1200" dirty="0"/>
            <a:t>(NCHS)</a:t>
          </a:r>
        </a:p>
      </dsp:txBody>
      <dsp:txXfrm>
        <a:off x="1369506" y="225165"/>
        <a:ext cx="2142833" cy="1285700"/>
      </dsp:txXfrm>
    </dsp:sp>
    <dsp:sp modelId="{AAADFBB8-328D-4538-95FD-E82D503B5874}">
      <dsp:nvSpPr>
        <dsp:cNvPr id="0" name=""/>
        <dsp:cNvSpPr/>
      </dsp:nvSpPr>
      <dsp:spPr>
        <a:xfrm>
          <a:off x="3720687" y="207641"/>
          <a:ext cx="2142833" cy="12857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Co-Chairs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 Representative from Centers for Medicare and Medicaid Services </a:t>
          </a:r>
          <a:r>
            <a:rPr lang="en-US" sz="1400" b="1" kern="1200" dirty="0"/>
            <a:t>(CMS</a:t>
          </a:r>
          <a:r>
            <a:rPr lang="en-US" sz="1400" kern="1200" dirty="0"/>
            <a:t>)</a:t>
          </a:r>
        </a:p>
      </dsp:txBody>
      <dsp:txXfrm>
        <a:off x="3720687" y="207641"/>
        <a:ext cx="2142833" cy="1285700"/>
      </dsp:txXfrm>
    </dsp:sp>
    <dsp:sp modelId="{FDE8572B-5B7C-4044-A936-A7DCB020082F}">
      <dsp:nvSpPr>
        <dsp:cNvPr id="0" name=""/>
        <dsp:cNvSpPr/>
      </dsp:nvSpPr>
      <dsp:spPr>
        <a:xfrm>
          <a:off x="1304235" y="1685180"/>
          <a:ext cx="2142833" cy="12857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Lead responsibility for ICD-10-CM </a:t>
          </a:r>
          <a:r>
            <a:rPr lang="en-US" sz="1400" b="1" kern="1200" dirty="0"/>
            <a:t>Diagnosis </a:t>
          </a:r>
          <a:r>
            <a:rPr lang="en-US" sz="1400" b="0" kern="1200" dirty="0"/>
            <a:t>codes</a:t>
          </a:r>
          <a:r>
            <a:rPr lang="en-US" sz="1400" b="1" kern="1200" dirty="0"/>
            <a:t> </a:t>
          </a:r>
          <a:r>
            <a:rPr lang="en-US" sz="1400" kern="1200" dirty="0"/>
            <a:t>used in all care settings</a:t>
          </a:r>
          <a:endParaRPr lang="en-US" sz="1400" b="1" kern="1200" dirty="0"/>
        </a:p>
      </dsp:txBody>
      <dsp:txXfrm>
        <a:off x="1304235" y="1685180"/>
        <a:ext cx="2142833" cy="1285700"/>
      </dsp:txXfrm>
    </dsp:sp>
    <dsp:sp modelId="{0F6C4915-08F1-47A8-98A6-8FD8024BC0A3}">
      <dsp:nvSpPr>
        <dsp:cNvPr id="0" name=""/>
        <dsp:cNvSpPr/>
      </dsp:nvSpPr>
      <dsp:spPr>
        <a:xfrm>
          <a:off x="3671359" y="1676382"/>
          <a:ext cx="2142833" cy="128570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Lead responsibility for ICD-10-PCS </a:t>
          </a:r>
          <a:r>
            <a:rPr lang="en-US" sz="1400" b="1" kern="1200" dirty="0"/>
            <a:t>Procedure</a:t>
          </a:r>
          <a:r>
            <a:rPr lang="en-US" sz="1400" kern="1200" dirty="0"/>
            <a:t> codes for acute care inpatient procedures.</a:t>
          </a:r>
          <a:endParaRPr lang="en-US" sz="1400" b="1" kern="1200" dirty="0"/>
        </a:p>
      </dsp:txBody>
      <dsp:txXfrm>
        <a:off x="3671359" y="1676382"/>
        <a:ext cx="2142833" cy="1285700"/>
      </dsp:txXfrm>
    </dsp:sp>
    <dsp:sp modelId="{1FEDDB40-CFB9-47F6-ACD9-366500271B2E}">
      <dsp:nvSpPr>
        <dsp:cNvPr id="0" name=""/>
        <dsp:cNvSpPr/>
      </dsp:nvSpPr>
      <dsp:spPr>
        <a:xfrm>
          <a:off x="2361724" y="3621235"/>
          <a:ext cx="2142833" cy="1285700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Suggestions for modifications come from both public and private sectors.</a:t>
          </a:r>
        </a:p>
      </dsp:txBody>
      <dsp:txXfrm>
        <a:off x="2361724" y="3621235"/>
        <a:ext cx="2142833" cy="1285700"/>
      </dsp:txXfrm>
    </dsp:sp>
    <dsp:sp modelId="{3D0D8394-775E-4A11-9F6F-DD2DCFFB9E25}">
      <dsp:nvSpPr>
        <dsp:cNvPr id="0" name=""/>
        <dsp:cNvSpPr/>
      </dsp:nvSpPr>
      <dsp:spPr>
        <a:xfrm>
          <a:off x="4672320" y="3606385"/>
          <a:ext cx="2142833" cy="1285700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Final decisions on code revisions are made through a clearance process within the Department of Health and Human Services</a:t>
          </a:r>
        </a:p>
      </dsp:txBody>
      <dsp:txXfrm>
        <a:off x="4672320" y="3606385"/>
        <a:ext cx="2142833" cy="1285700"/>
      </dsp:txXfrm>
    </dsp:sp>
    <dsp:sp modelId="{4B8AC254-9BA9-4498-8829-C7F776665F01}">
      <dsp:nvSpPr>
        <dsp:cNvPr id="0" name=""/>
        <dsp:cNvSpPr/>
      </dsp:nvSpPr>
      <dsp:spPr>
        <a:xfrm>
          <a:off x="108148" y="3600531"/>
          <a:ext cx="2142833" cy="128570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Interested parties must submit proposals for modification prior to a scheduled meeting</a:t>
          </a:r>
        </a:p>
      </dsp:txBody>
      <dsp:txXfrm>
        <a:off x="108148" y="3600531"/>
        <a:ext cx="2142833" cy="1285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9B416-A9A3-4636-8CE1-1F377789865B}">
      <dsp:nvSpPr>
        <dsp:cNvPr id="0" name=""/>
        <dsp:cNvSpPr/>
      </dsp:nvSpPr>
      <dsp:spPr>
        <a:xfrm>
          <a:off x="2838" y="0"/>
          <a:ext cx="3251781" cy="4402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Review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Annually CMS reviews the DRG definitions to ensure each group continues to include cases with clinically similar conditions that require similar amounts of inpatient resources</a:t>
          </a:r>
        </a:p>
      </dsp:txBody>
      <dsp:txXfrm>
        <a:off x="2838" y="1760841"/>
        <a:ext cx="3251781" cy="1760841"/>
      </dsp:txXfrm>
    </dsp:sp>
    <dsp:sp modelId="{0C8C6415-550F-407E-A588-01ACB3ED690C}">
      <dsp:nvSpPr>
        <dsp:cNvPr id="0" name=""/>
        <dsp:cNvSpPr/>
      </dsp:nvSpPr>
      <dsp:spPr>
        <a:xfrm>
          <a:off x="895779" y="264126"/>
          <a:ext cx="1465900" cy="1465900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CFE600-5895-4F13-9FBF-5E3A810B0120}">
      <dsp:nvSpPr>
        <dsp:cNvPr id="0" name=""/>
        <dsp:cNvSpPr/>
      </dsp:nvSpPr>
      <dsp:spPr>
        <a:xfrm>
          <a:off x="3352174" y="0"/>
          <a:ext cx="3251781" cy="4402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Comment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Public and private entities can submit proposals related to DRG changes, CC/MCC inclusion/exclusions etc.</a:t>
          </a:r>
        </a:p>
      </dsp:txBody>
      <dsp:txXfrm>
        <a:off x="3352174" y="1760841"/>
        <a:ext cx="3251781" cy="1760841"/>
      </dsp:txXfrm>
    </dsp:sp>
    <dsp:sp modelId="{98D849E9-D81D-4D7B-BE10-067855D4ED6A}">
      <dsp:nvSpPr>
        <dsp:cNvPr id="0" name=""/>
        <dsp:cNvSpPr/>
      </dsp:nvSpPr>
      <dsp:spPr>
        <a:xfrm>
          <a:off x="4245114" y="264126"/>
          <a:ext cx="1465900" cy="1465900"/>
        </a:xfrm>
        <a:prstGeom prst="ellipse">
          <a:avLst/>
        </a:prstGeom>
        <a:solidFill>
          <a:schemeClr val="accent5">
            <a:tint val="50000"/>
            <a:hueOff val="-6729641"/>
            <a:satOff val="-22947"/>
            <a:lumOff val="-3823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FDA08D1-E80A-4510-9B14-297754CDE932}">
      <dsp:nvSpPr>
        <dsp:cNvPr id="0" name=""/>
        <dsp:cNvSpPr/>
      </dsp:nvSpPr>
      <dsp:spPr>
        <a:xfrm>
          <a:off x="264271" y="3521683"/>
          <a:ext cx="6078251" cy="660315"/>
        </a:xfrm>
        <a:prstGeom prst="left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9FBB2-DEB4-4A21-9680-662DB72AD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073FD-2185-491B-BD28-7A5EBB36C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93187-63E0-40D5-BF41-2A9C9593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6B0A-3D9F-4C6A-8DD2-72D14145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DD4FC-F8DC-4B79-95D2-DA14363D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1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10F3-ACB4-4CEC-80BC-E0F554388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6831A-B090-4047-A48A-57607725F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EE5F7-E04A-4F2D-992C-C7AD3AF5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C0BCA-9A38-48FB-BCE1-66665190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4ED7-9473-4322-ACEB-2E4ADEE7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795EB5-753D-49C5-AA02-E1F07437D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3E2C1-3BE2-4C1E-81C1-343BF84D6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5D887-3649-4E1F-B4E3-7E5FC708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F6713-32B8-470A-B9F3-1BEE8260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2FCFC-54E4-41FE-97FA-5333DAFD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4768-A4F2-437F-9AFC-3389E6C93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542E-CFE3-454C-BBF5-28CDB9D20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8B7FC-12F7-4FDB-AC0B-509CAA4C4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82A2-9A7C-4681-872E-644C5608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E8E2-29EF-4E10-8D99-B0CD15FCC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9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324AC-2669-4B76-AF02-1691CF162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2A97A-BF72-4253-B808-21819BFDD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5A61B-DE33-46A1-9A34-F969C63D3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B4DEE-DDBF-477C-97B7-5D5024298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409F3-017F-4837-A73E-76B9EF01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5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2ABE1-0289-4A7E-A0A0-F27EB1B2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44AA-AECE-477C-9600-2A24DBCC5F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F00685-8A21-4ADF-9674-F7F747413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CB943-97ED-4548-9ABC-84FF499D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F885C-45ED-4B19-8611-7A37C18A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B2C176-6421-47D4-B854-E4BEF6CA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5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E85C-47F0-4E2F-9CA2-694042F9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667059-EBCF-479A-9F4D-5279DCDF9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124E7-92C0-49BE-BBEE-3342D06F2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9AE84E-FABB-41F3-BA17-1F33CF3496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736230-9110-447B-AD11-7B7375B1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D3124C-8F7E-4EEE-9B1C-BB047D40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E5930-B849-42A4-AC2F-2A0ACB3DF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3F339C-F5B1-4834-9764-11C1E3A00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0EE8-046C-455F-8C8E-933B82C78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82EA4-42EA-41A8-963E-D26243B4A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BEFA0-9EE2-416C-9660-F97A3DEB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79555F-BD4C-47A8-9C94-DD67DEBDF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1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7903AB-49F4-461C-82CC-A47A1BE8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C2135-C0E0-4300-9F31-81ED0675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5FE8D-8B82-45DF-A3B6-E2D7BDF1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5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B6F3-B477-4D64-85C9-70F92D89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D24DC-6D09-4AA3-B755-86D61979F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81424-268B-4473-AB1B-BF1258CDA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C1663-944F-46C5-904A-860194A9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0D35B-AD1D-421F-BA47-74822E92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8DCE6-A0DB-499D-AB2D-331EC2390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7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B6E4-A047-4419-AFAD-4A8B4B1B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C5576-2D6F-4457-B816-7DA24788D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616A1-4CD0-44F8-BE8D-A2A33A8CE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37A05-AC3C-4266-A603-FF0A7ACB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4129C-3FCE-43B5-8B64-08EC34F3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EC3CCF-15CA-4E78-A89E-EA140C67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6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693D7-1DF7-41D9-8764-D5A699AD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A2958-DB8E-4183-9F00-A673731B2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DF107-5EC9-407D-9BB6-0063DB062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D0ADA-2A44-4862-BEF8-3890493F1B2E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6DE3C-E076-4AC2-BAE7-8E7F31BCA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3B6CA-484C-459B-A2BE-051B9F58D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2AFB3-C518-410B-844A-EC9D62501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6352BC-E59E-4C52-A056-1613EEE95F2F}"/>
              </a:ext>
            </a:extLst>
          </p:cNvPr>
          <p:cNvSpPr txBox="1"/>
          <p:nvPr/>
        </p:nvSpPr>
        <p:spPr>
          <a:xfrm>
            <a:off x="245144" y="289964"/>
            <a:ext cx="395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ICD-10 Maintenance Committee and Process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C4F794C-4F93-4875-BCBB-4643A028CF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3035446"/>
              </p:ext>
            </p:extLst>
          </p:nvPr>
        </p:nvGraphicFramePr>
        <p:xfrm>
          <a:off x="617523" y="1438711"/>
          <a:ext cx="6857068" cy="5255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7F5DDFCA-A10D-4268-81DC-AD825FBB8E75}"/>
              </a:ext>
            </a:extLst>
          </p:cNvPr>
          <p:cNvSpPr/>
          <p:nvPr/>
        </p:nvSpPr>
        <p:spPr>
          <a:xfrm>
            <a:off x="2763939" y="2981576"/>
            <a:ext cx="430635" cy="20662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FCA3A2-2D80-4060-98B6-FF763B7E2B59}"/>
              </a:ext>
            </a:extLst>
          </p:cNvPr>
          <p:cNvSpPr/>
          <p:nvPr/>
        </p:nvSpPr>
        <p:spPr>
          <a:xfrm>
            <a:off x="7989582" y="1197620"/>
            <a:ext cx="345300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Timeline and Important 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June 2021:  </a:t>
            </a:r>
            <a:r>
              <a:rPr lang="en-US" sz="1400" dirty="0"/>
              <a:t>Request for topics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August 2021</a:t>
            </a:r>
            <a:r>
              <a:rPr lang="en-US" sz="1400" dirty="0"/>
              <a:t>:  Agenda issued (CMS webpage)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September 2021:  </a:t>
            </a:r>
            <a:r>
              <a:rPr lang="en-US" sz="1400" dirty="0"/>
              <a:t>ICD-10 Coordination and Maintenance Committee Meeting (2 days)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October/November 2021</a:t>
            </a:r>
            <a:r>
              <a:rPr lang="en-US" sz="1400" dirty="0"/>
              <a:t>:  Public comments due for code changes effective April 1 (procedure codes) or October 1 (dx codes), 2022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2022:  </a:t>
            </a:r>
            <a:r>
              <a:rPr lang="en-US" sz="1400" dirty="0"/>
              <a:t>Selected codes take effect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73C27E-E6BE-4901-971C-DCD59460903A}"/>
              </a:ext>
            </a:extLst>
          </p:cNvPr>
          <p:cNvSpPr txBox="1"/>
          <p:nvPr/>
        </p:nvSpPr>
        <p:spPr>
          <a:xfrm>
            <a:off x="466520" y="4558318"/>
            <a:ext cx="187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Process: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DD66FD-8E17-407D-A947-F6D081288F06}"/>
              </a:ext>
            </a:extLst>
          </p:cNvPr>
          <p:cNvSpPr txBox="1"/>
          <p:nvPr/>
        </p:nvSpPr>
        <p:spPr>
          <a:xfrm>
            <a:off x="617523" y="1265679"/>
            <a:ext cx="187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Committee: 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6C1A3E58-2557-4396-A7F9-26ABB84452D7}"/>
              </a:ext>
            </a:extLst>
          </p:cNvPr>
          <p:cNvSpPr/>
          <p:nvPr/>
        </p:nvSpPr>
        <p:spPr>
          <a:xfrm>
            <a:off x="5108079" y="2981575"/>
            <a:ext cx="430635" cy="20662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A10F3AC-3D04-47E4-9FF1-AB9A20411C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86459" y="6148129"/>
            <a:ext cx="1805541" cy="70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3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6352BC-E59E-4C52-A056-1613EEE95F2F}"/>
              </a:ext>
            </a:extLst>
          </p:cNvPr>
          <p:cNvSpPr txBox="1"/>
          <p:nvPr/>
        </p:nvSpPr>
        <p:spPr>
          <a:xfrm>
            <a:off x="245144" y="289964"/>
            <a:ext cx="3957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CMS Inpatient Prospective Payment System (IPPS)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7F5DDFCA-A10D-4268-81DC-AD825FBB8E75}"/>
              </a:ext>
            </a:extLst>
          </p:cNvPr>
          <p:cNvSpPr/>
          <p:nvPr/>
        </p:nvSpPr>
        <p:spPr>
          <a:xfrm>
            <a:off x="2763939" y="2981576"/>
            <a:ext cx="430635" cy="20662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FCA3A2-2D80-4060-98B6-FF763B7E2B59}"/>
              </a:ext>
            </a:extLst>
          </p:cNvPr>
          <p:cNvSpPr/>
          <p:nvPr/>
        </p:nvSpPr>
        <p:spPr>
          <a:xfrm>
            <a:off x="7990459" y="1890998"/>
            <a:ext cx="348052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IPPS Proposed and Final Rule Timeline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November 1:  </a:t>
            </a:r>
            <a:r>
              <a:rPr lang="en-US" sz="1400" dirty="0"/>
              <a:t>Submission of proposals for inclusion within the upcoming FY IPPS Proposed Rule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Late Spring:</a:t>
            </a:r>
            <a:r>
              <a:rPr lang="en-US" sz="1400" dirty="0"/>
              <a:t> Release of the upcoming FY IPPS Proposed Rule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Mid Summer:  </a:t>
            </a:r>
            <a:r>
              <a:rPr lang="en-US" sz="1400" dirty="0"/>
              <a:t>Public comments due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Late Summer</a:t>
            </a:r>
            <a:r>
              <a:rPr lang="en-US" sz="1400" dirty="0"/>
              <a:t>:  Release of IPPS Final Rule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October 1: IPPS Final Rule effective (Start of next FY)</a:t>
            </a:r>
            <a:r>
              <a:rPr lang="en-US" sz="14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73C27E-E6BE-4901-971C-DCD59460903A}"/>
              </a:ext>
            </a:extLst>
          </p:cNvPr>
          <p:cNvSpPr txBox="1"/>
          <p:nvPr/>
        </p:nvSpPr>
        <p:spPr>
          <a:xfrm>
            <a:off x="466520" y="4558318"/>
            <a:ext cx="187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Process: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6C1A3E58-2557-4396-A7F9-26ABB84452D7}"/>
              </a:ext>
            </a:extLst>
          </p:cNvPr>
          <p:cNvSpPr/>
          <p:nvPr/>
        </p:nvSpPr>
        <p:spPr>
          <a:xfrm>
            <a:off x="5108079" y="2981575"/>
            <a:ext cx="430635" cy="206621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A10F3AC-3D04-47E4-9FF1-AB9A20411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459" y="6148129"/>
            <a:ext cx="1805541" cy="709871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CA71BAF-9077-4469-B0F2-3DD2BD4A9F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8315951"/>
              </p:ext>
            </p:extLst>
          </p:nvPr>
        </p:nvGraphicFramePr>
        <p:xfrm>
          <a:off x="590959" y="1382717"/>
          <a:ext cx="6606795" cy="4402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441B8D2-AABA-4A16-A7F5-C97AB44B5C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02777" y="2053587"/>
            <a:ext cx="1042474" cy="693719"/>
          </a:xfrm>
          <a:prstGeom prst="rect">
            <a:avLst/>
          </a:prstGeom>
        </p:spPr>
      </p:pic>
      <p:pic>
        <p:nvPicPr>
          <p:cNvPr id="1026" name="Picture 2" descr="Private vs Public Company - Key Differences Between the Two">
            <a:extLst>
              <a:ext uri="{FF2B5EF4-FFF2-40B4-BE49-F238E27FC236}">
                <a16:creationId xmlns:a16="http://schemas.microsoft.com/office/drawing/2014/main" id="{3AEE2317-6F47-4061-B487-08C2CF10A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996" y="2050157"/>
            <a:ext cx="926151" cy="69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26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3FF3DB83D4D479D423F9699CD8718" ma:contentTypeVersion="10" ma:contentTypeDescription="Create a new document." ma:contentTypeScope="" ma:versionID="30d94613cfbcf4aac82df16e07dd9648">
  <xsd:schema xmlns:xsd="http://www.w3.org/2001/XMLSchema" xmlns:xs="http://www.w3.org/2001/XMLSchema" xmlns:p="http://schemas.microsoft.com/office/2006/metadata/properties" xmlns:ns3="5e8c3ce9-8a6d-48bb-9e41-429c521bd54d" xmlns:ns4="1a34d483-2865-4b7e-b605-9a6ad4dbe367" targetNamespace="http://schemas.microsoft.com/office/2006/metadata/properties" ma:root="true" ma:fieldsID="f7306e5b360854dc55b3efe10ccae43b" ns3:_="" ns4:_="">
    <xsd:import namespace="5e8c3ce9-8a6d-48bb-9e41-429c521bd54d"/>
    <xsd:import namespace="1a34d483-2865-4b7e-b605-9a6ad4dbe3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c3ce9-8a6d-48bb-9e41-429c521bd5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34d483-2865-4b7e-b605-9a6ad4dbe36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EB5E80-E8D1-43DE-953A-052BF3472FA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8F8754-736C-4EAB-B0FD-365F2E03C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8c3ce9-8a6d-48bb-9e41-429c521bd54d"/>
    <ds:schemaRef ds:uri="1a34d483-2865-4b7e-b605-9a6ad4dbe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A79F8E-7480-44A3-84E3-736902A170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282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Banet, Dee</dc:creator>
  <cp:lastModifiedBy>Stephanie Mapp</cp:lastModifiedBy>
  <cp:revision>14</cp:revision>
  <dcterms:created xsi:type="dcterms:W3CDTF">2020-09-29T19:01:44Z</dcterms:created>
  <dcterms:modified xsi:type="dcterms:W3CDTF">2021-05-26T16:09:55Z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0x010100C373FF3DB83D4D479D423F9699CD8718</vt:lpwstr>
  </property>
</Properties>
</file>